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And Innovation (ICMRAI)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29th and 30th Dec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28596" y="268417"/>
            <a:ext cx="2078809" cy="6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5DA55BE-B71D-1EBA-845C-E538AF1412D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And Innovation (ICMRAI)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29th and 30th Dec 2024 at Dubai, UAE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</p:txBody>
      </p:sp>
      <p:pic>
        <p:nvPicPr>
          <p:cNvPr id="6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28596" y="268417"/>
            <a:ext cx="2078809" cy="6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AD25F61-A03B-A8FF-698D-0AEB12A85881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And Innovation (ICMRAI)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29th and 30th Dec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8596" y="268417"/>
            <a:ext cx="2078809" cy="6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ABDDFD1-116D-69F5-7740-0503F584520F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And Innovation (ICMRAI)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29th and 30th Dec 2024 at Dubai, UAE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</p:txBody>
      </p:sp>
      <p:pic>
        <p:nvPicPr>
          <p:cNvPr id="6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8596" y="268417"/>
            <a:ext cx="2078809" cy="6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DABDED1-257C-2C13-AFB2-1894C7E849C5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And Innovation (ICMRAI)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29th and 30th Dec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8596" y="268417"/>
            <a:ext cx="2078809" cy="6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DDE7E74-E9D9-841D-E84A-8CA330BC53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And Innovation (ICMRAI)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29th and 30th Dec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8596" y="268417"/>
            <a:ext cx="2078809" cy="6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D55A44C-9607-DECF-1A35-7FDBB00913A9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And Innovation (ICMRAI)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29th and 30th Dec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8596" y="268417"/>
            <a:ext cx="2078809" cy="6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E384FE7-A14F-F00F-D085-FE2248095FFB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And Innovation (ICMRAI)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29th and 30th Dec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8596" y="268417"/>
            <a:ext cx="2078809" cy="67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234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PC</cp:lastModifiedBy>
  <cp:revision>41</cp:revision>
  <dcterms:created xsi:type="dcterms:W3CDTF">2017-12-21T10:51:09Z</dcterms:created>
  <dcterms:modified xsi:type="dcterms:W3CDTF">2024-11-02T05:33:29Z</dcterms:modified>
</cp:coreProperties>
</file>